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57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1" d="100"/>
          <a:sy n="131" d="100"/>
        </p:scale>
        <p:origin x="-120" y="-2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8DD7DB-0A77-0C44-A90D-DA56DD16E7A1}" type="datetimeFigureOut">
              <a:rPr lang="en-US" smtClean="0"/>
              <a:t>5/4/16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588900-DA85-B941-B872-9A32732B8E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08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</a:t>
            </a:r>
            <a:r>
              <a:rPr lang="en-US" baseline="0" dirty="0" smtClean="0"/>
              <a:t> make videos about code at </a:t>
            </a:r>
            <a:r>
              <a:rPr lang="en-US" baseline="0" dirty="0" err="1" smtClean="0"/>
              <a:t>youtube.com</a:t>
            </a:r>
            <a:r>
              <a:rPr lang="en-US" baseline="0" dirty="0" smtClean="0"/>
              <a:t>/</a:t>
            </a:r>
            <a:r>
              <a:rPr lang="en-US" baseline="0" dirty="0" err="1" smtClean="0"/>
              <a:t>compchomp</a:t>
            </a:r>
            <a:r>
              <a:rPr lang="en-US" baseline="0" dirty="0" smtClean="0"/>
              <a:t> – if you like code and videos, I’d love to have you check them out.</a:t>
            </a:r>
            <a:br>
              <a:rPr lang="en-US" baseline="0" dirty="0" smtClean="0"/>
            </a:b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I’d also love to continue the conversation - I’m on Twitter @</a:t>
            </a:r>
            <a:r>
              <a:rPr lang="en-US" baseline="0" dirty="0" err="1" smtClean="0"/>
              <a:t>JessRudder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And, I’ve “borrowed” the company credit card and we’ll be having drinks in the Hotel lounge before dinner.  Come talk diversity and help me spend some of that NY tech money.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Thank you!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160004-A695-B643-9A25-3FAD5EA89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272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12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198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09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5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4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37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310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108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451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14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37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AC8F7-BD32-474E-B28A-204183C77CB1}" type="datetimeFigureOut">
              <a:rPr lang="en-US" smtClean="0"/>
              <a:t>5/4/16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A3030-C119-F641-8258-E4CC103D5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70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offee-cu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776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0655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-e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557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usie-intr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55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ouble-espress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55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iple-latte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55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iple-latte-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55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iple-latte-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5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riple-latte-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55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0655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tle-slid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655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27</Words>
  <Application>Microsoft Macintosh PowerPoint</Application>
  <PresentationFormat>On-screen Show (16:9)</PresentationFormat>
  <Paragraphs>8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Flatiron School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Rudder</dc:creator>
  <cp:lastModifiedBy>Jessica Rudder</cp:lastModifiedBy>
  <cp:revision>4</cp:revision>
  <dcterms:created xsi:type="dcterms:W3CDTF">2016-05-04T14:31:41Z</dcterms:created>
  <dcterms:modified xsi:type="dcterms:W3CDTF">2016-05-04T17:19:35Z</dcterms:modified>
</cp:coreProperties>
</file>

<file path=docProps/thumbnail.jpeg>
</file>